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4417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88640"/>
            <a:ext cx="9184749" cy="6388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134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036496" cy="6310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176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" y="332656"/>
            <a:ext cx="9136534" cy="643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176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776"/>
            <a:ext cx="9201319" cy="643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176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2" y="260648"/>
            <a:ext cx="9089000" cy="63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725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Методический</dc:creator>
  <cp:lastModifiedBy>Методический</cp:lastModifiedBy>
  <cp:revision>8</cp:revision>
  <dcterms:created xsi:type="dcterms:W3CDTF">2020-09-22T08:52:19Z</dcterms:created>
  <dcterms:modified xsi:type="dcterms:W3CDTF">2020-09-22T09:06:59Z</dcterms:modified>
</cp:coreProperties>
</file>